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277" r:id="rId4"/>
    <p:sldId id="282" r:id="rId5"/>
    <p:sldId id="288" r:id="rId6"/>
    <p:sldId id="287" r:id="rId7"/>
    <p:sldId id="283" r:id="rId8"/>
    <p:sldId id="284" r:id="rId9"/>
    <p:sldId id="285" r:id="rId10"/>
    <p:sldId id="286" r:id="rId11"/>
    <p:sldId id="274" r:id="rId12"/>
    <p:sldId id="263" r:id="rId13"/>
    <p:sldId id="261" r:id="rId14"/>
    <p:sldId id="264" r:id="rId15"/>
    <p:sldId id="265" r:id="rId16"/>
    <p:sldId id="267" r:id="rId17"/>
    <p:sldId id="266" r:id="rId18"/>
    <p:sldId id="262" r:id="rId19"/>
    <p:sldId id="268" r:id="rId20"/>
    <p:sldId id="260" r:id="rId21"/>
    <p:sldId id="269" r:id="rId22"/>
    <p:sldId id="270" r:id="rId23"/>
    <p:sldId id="271" r:id="rId24"/>
    <p:sldId id="272" r:id="rId25"/>
    <p:sldId id="257" r:id="rId26"/>
    <p:sldId id="258" r:id="rId27"/>
    <p:sldId id="273" r:id="rId28"/>
    <p:sldId id="27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1573" autoAdjust="0"/>
  </p:normalViewPr>
  <p:slideViewPr>
    <p:cSldViewPr snapToGrid="0">
      <p:cViewPr varScale="1">
        <p:scale>
          <a:sx n="46" d="100"/>
          <a:sy n="46" d="100"/>
        </p:scale>
        <p:origin x="941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B9A3C-E167-4843-99E7-6E9EC28CBF33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C8AD-B644-46AE-BBCF-ED611CE7F7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79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 Diary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작성으로 개발 과정을 리마인드하고 개발자 본인의 발자취를 어필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작성에 대한 시각적인 효과를 새싹</a:t>
            </a:r>
            <a:r>
              <a:rPr lang="en-US" altLang="ko-KR" dirty="0"/>
              <a:t>(</a:t>
            </a:r>
            <a:r>
              <a:rPr lang="ko-KR" altLang="en-US" dirty="0"/>
              <a:t>꽃</a:t>
            </a:r>
            <a:r>
              <a:rPr lang="en-US" altLang="ko-KR" dirty="0"/>
              <a:t>) </a:t>
            </a:r>
            <a:r>
              <a:rPr lang="ko-KR" altLang="en-US" dirty="0"/>
              <a:t>심기로 표현할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7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94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9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 Diary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작성으로 개발 과정을 리마인드하고 개발자 본인의 발자취를 어필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작성에 대한 시각적인 효과를 새싹</a:t>
            </a:r>
            <a:r>
              <a:rPr lang="en-US" altLang="ko-KR" dirty="0"/>
              <a:t>(</a:t>
            </a:r>
            <a:r>
              <a:rPr lang="ko-KR" altLang="en-US" dirty="0"/>
              <a:t>꽃</a:t>
            </a:r>
            <a:r>
              <a:rPr lang="en-US" altLang="ko-KR" dirty="0"/>
              <a:t>) </a:t>
            </a:r>
            <a:r>
              <a:rPr lang="ko-KR" altLang="en-US" dirty="0"/>
              <a:t>심기로 표현할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23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 Diary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작성으로 개발 과정을 리마인드하고 개발자 본인의 발자취를 어필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작성에 대한 시각적인 효과를 새싹</a:t>
            </a:r>
            <a:r>
              <a:rPr lang="en-US" altLang="ko-KR" dirty="0"/>
              <a:t>(</a:t>
            </a:r>
            <a:r>
              <a:rPr lang="ko-KR" altLang="en-US" dirty="0"/>
              <a:t>꽃</a:t>
            </a:r>
            <a:r>
              <a:rPr lang="en-US" altLang="ko-KR" dirty="0"/>
              <a:t>) </a:t>
            </a:r>
            <a:r>
              <a:rPr lang="ko-KR" altLang="en-US" dirty="0"/>
              <a:t>심기로 표현할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72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그룹관리 말해주고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그룹 순위도 볼 수 있어 그룹 간</a:t>
            </a:r>
            <a:r>
              <a:rPr lang="en-US" altLang="ko-KR" dirty="0"/>
              <a:t>, </a:t>
            </a:r>
            <a:r>
              <a:rPr lang="ko-KR" altLang="en-US" dirty="0"/>
              <a:t>소속 인원 간 서로 자극을 받을 수 있고</a:t>
            </a:r>
            <a:r>
              <a:rPr lang="en-US" altLang="ko-KR" dirty="0"/>
              <a:t>, </a:t>
            </a:r>
            <a:r>
              <a:rPr lang="ko-KR" altLang="en-US" dirty="0"/>
              <a:t>그룹리더는 그룹원들의 개발의 열정을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 Diary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작성으로 개발 과정을 리마인드하고 개발자 본인의 발자취를 어필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작성에 대한 시각적인 효과를 새싹</a:t>
            </a:r>
            <a:r>
              <a:rPr lang="en-US" altLang="ko-KR" dirty="0"/>
              <a:t>(</a:t>
            </a:r>
            <a:r>
              <a:rPr lang="ko-KR" altLang="en-US" dirty="0"/>
              <a:t>꽃</a:t>
            </a:r>
            <a:r>
              <a:rPr lang="en-US" altLang="ko-KR" dirty="0"/>
              <a:t>) </a:t>
            </a:r>
            <a:r>
              <a:rPr lang="ko-KR" altLang="en-US" dirty="0"/>
              <a:t>심기로 표현할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43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 Diary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작성으로 개발 과정을 리마인드하고 개발자 본인의 발자취를 어필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작성에 대한 시각적인 효과를 새싹</a:t>
            </a:r>
            <a:r>
              <a:rPr lang="en-US" altLang="ko-KR" dirty="0"/>
              <a:t>(</a:t>
            </a:r>
            <a:r>
              <a:rPr lang="ko-KR" altLang="en-US" dirty="0"/>
              <a:t>꽃</a:t>
            </a:r>
            <a:r>
              <a:rPr lang="en-US" altLang="ko-KR" dirty="0"/>
              <a:t>) </a:t>
            </a:r>
            <a:r>
              <a:rPr lang="ko-KR" altLang="en-US" dirty="0"/>
              <a:t>심기로 표현할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1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 Diary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작성으로 개발 과정을 리마인드하고 개발자 본인의 발자취를 어필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작성에 대한 시각적인 효과를 새싹</a:t>
            </a:r>
            <a:r>
              <a:rPr lang="en-US" altLang="ko-KR" dirty="0"/>
              <a:t>(</a:t>
            </a:r>
            <a:r>
              <a:rPr lang="ko-KR" altLang="en-US" dirty="0"/>
              <a:t>꽃</a:t>
            </a:r>
            <a:r>
              <a:rPr lang="en-US" altLang="ko-KR" dirty="0"/>
              <a:t>) </a:t>
            </a:r>
            <a:r>
              <a:rPr lang="ko-KR" altLang="en-US" dirty="0"/>
              <a:t>심기로 표현할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044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 Diary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작성으로 개발 과정을 리마인드하고 개발자 본인의 발자취를 어필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Diary </a:t>
            </a:r>
            <a:r>
              <a:rPr lang="ko-KR" altLang="en-US" dirty="0"/>
              <a:t>작성에 대한 시각적인 효과를 새싹</a:t>
            </a:r>
            <a:r>
              <a:rPr lang="en-US" altLang="ko-KR" dirty="0"/>
              <a:t>(</a:t>
            </a:r>
            <a:r>
              <a:rPr lang="ko-KR" altLang="en-US" dirty="0"/>
              <a:t>꽃</a:t>
            </a:r>
            <a:r>
              <a:rPr lang="en-US" altLang="ko-KR" dirty="0"/>
              <a:t>) </a:t>
            </a:r>
            <a:r>
              <a:rPr lang="ko-KR" altLang="en-US" dirty="0"/>
              <a:t>심기로 표현할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7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말이 맞는지 </a:t>
            </a:r>
            <a:r>
              <a:rPr lang="ko-KR" altLang="en-US" dirty="0" err="1"/>
              <a:t>모르겠넹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8AD-B644-46AE-BBCF-ED611CE7F7E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7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41CFF-F0D4-4258-9653-CFF589F8A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3A927E-D459-4533-89B5-5E2648C6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0E581-FD62-4B25-838E-3CC2B5DD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89DB4A-DA98-4877-BCFA-238D7A59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ABD6D-39C8-4A38-B96F-0641C641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26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E4CD9-1363-40FD-A542-4524B7E5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0A04E8-E5F9-4FBE-B535-052DB516A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6EDB4-882B-4C72-BFC7-396C7963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5F42A-1508-4395-B361-865A99B34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0C188-4713-4F29-9282-42BF810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0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41A118-83D6-401C-8BC5-08539C67E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0B153E-8D91-48E5-83C9-AA602BCE2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30C38-6029-4FBF-A078-35AB7401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EA6008-DA5D-472C-9E56-A35F72B4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3D5C7-4343-4A08-8134-8BCE8654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88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04670-EB04-42B1-845F-5E21F924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1B3D7-01A1-4405-8D45-0893756F2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9667C-17F2-4A96-801A-B34DB02FE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2CFB2-5D95-4E79-BC56-1FEEED72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5401C-7886-4D55-84B4-43FD7E9C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2F57B-19D7-42A7-AD64-113E3394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347992-DE11-473A-B504-BFAD7438C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3AF3C-43E9-4ECD-9361-7CA80062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0A59F-6E8C-482B-9E4D-FB8072B1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C8A5D8-2E43-4E28-8F88-01D52DA9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9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7F3C1-D305-4E17-A6D8-8B7758CB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ACE70-11DF-4C66-88AA-0E30D8193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94D11E-D3C1-4A24-A833-7C8397B43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6B91F-BBED-41BE-A94C-E2BA28BC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738737-37AA-47E2-97EE-D3AAE22E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5EBA09-4B9C-469F-ABA8-5849E52C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397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452F4-F554-431D-8654-6C6CC177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05FFE6-A349-4305-AAA3-8E1C50695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38A1A-49F2-4DBE-9F13-028AC3A9C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DE658A-6124-46FE-AA34-ED99862D9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DAFA8E-8248-4534-88B0-BFF256806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58C5E4-99B5-43BE-8ECA-DE232BF5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FD2C17-9E01-4985-896A-2686ACBA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3EF94B-4FB9-424B-9F7F-054C8A27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6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D90F5-F48E-4FBE-9DA3-9258EFF2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2E2611-8B22-4709-9498-74DEB7DF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4D30D2-A875-400C-890B-F7490989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62DA65-4237-4887-A9F3-9C8439D1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E21DC8-E046-43E5-B1B6-6138EB27F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B27AE4-E22D-4377-B3B4-8D90EFF5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CF9A3C-755F-4234-9DDF-BB2AA8AB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10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BDBCA-4BA1-422F-A78B-F46FF044A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A059FF-A9C4-4AFD-A602-A316894E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B01C38-0996-4E26-93FC-CFAB71457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3A196A-4717-45AE-8DAE-2EB68F48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26CCC-D6BD-406D-BB26-4C9AD2EA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607DE5-88B4-4B2D-9F40-B43315E0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117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D1EB7-5091-4B70-9935-525B7154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62567F-61D0-464B-922E-BF39816DD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0160A8-C3AD-4DC1-A30D-F91C51851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9162B6-BEB9-4052-B2B6-11DEC498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D82AB4-7A63-4BA2-A0AA-B8DA58B3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4FF7A-9AB5-434F-BF9E-50F68A13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51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443599-F8B4-415E-8F24-8828BAC4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21A5DB-0575-4610-97BF-87A5CFCD9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0D7CB-811D-4B28-90F4-021D31A1F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0D7FD-E353-429D-8609-0E095C704F8C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AD899-FAB2-4A65-8A18-E5D577755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6DB01-AE54-4509-A378-698A899C7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167C4-EC52-4C2A-B2FD-D3EEA0DC6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004A15-8797-4FEF-9005-37DE6B43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54" y="863600"/>
            <a:ext cx="3343491" cy="3343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CA51B-B637-4987-9C3C-283DA7BB6FE4}"/>
              </a:ext>
            </a:extLst>
          </p:cNvPr>
          <p:cNvSpPr txBox="1"/>
          <p:nvPr/>
        </p:nvSpPr>
        <p:spPr>
          <a:xfrm>
            <a:off x="1134532" y="4207091"/>
            <a:ext cx="992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</a:t>
            </a:r>
            <a:r>
              <a:rPr lang="en-US" altLang="ko-KR" sz="3200" b="1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Git Commit</a:t>
            </a:r>
            <a:r>
              <a:rPr lang="ko-KR" altLang="en-US" sz="2800" b="1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 </a:t>
            </a:r>
            <a:r>
              <a:rPr lang="ko-KR" altLang="en-US" sz="28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블로그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89EC5-E1D6-4EE9-8860-4CC94214ABD7}"/>
              </a:ext>
            </a:extLst>
          </p:cNvPr>
          <p:cNvSpPr txBox="1"/>
          <p:nvPr/>
        </p:nvSpPr>
        <p:spPr>
          <a:xfrm>
            <a:off x="8348134" y="5277135"/>
            <a:ext cx="3843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A.93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홍창경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김채은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박진수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오지환</a:t>
            </a:r>
            <a:r>
              <a:rPr lang="en-US" altLang="ko-KR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전태준</a:t>
            </a:r>
            <a:endParaRPr lang="en-US" altLang="ko-KR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00"/>
            <a:ext cx="12192000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Futura Std Book" panose="020B0502020204020303" pitchFamily="34" charset="0"/>
              </a:rPr>
              <a:t>What is </a:t>
            </a:r>
            <a:r>
              <a:rPr lang="en-US" altLang="ko-KR" sz="4800" b="1" i="1" dirty="0" err="1">
                <a:latin typeface="Futura Std Book" panose="020B0502020204020303" pitchFamily="34" charset="0"/>
              </a:rPr>
              <a:t>Blogit</a:t>
            </a:r>
            <a:r>
              <a:rPr lang="en-US" altLang="ko-KR" sz="3600" b="1" dirty="0">
                <a:latin typeface="Futura Std Book" panose="020B0502020204020303" pitchFamily="34" charset="0"/>
              </a:rPr>
              <a:t>?</a:t>
            </a:r>
            <a:endParaRPr lang="ko-KR" altLang="en-US" sz="3600" b="1" dirty="0">
              <a:latin typeface="Futura Std Book" panose="020B05020202040203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9FC367-61EE-4945-AC8B-AEE13D76F0B5}"/>
              </a:ext>
            </a:extLst>
          </p:cNvPr>
          <p:cNvSpPr txBox="1"/>
          <p:nvPr/>
        </p:nvSpPr>
        <p:spPr>
          <a:xfrm>
            <a:off x="338667" y="1320802"/>
            <a:ext cx="1159933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우리는 제공합니다</a:t>
            </a:r>
            <a:r>
              <a:rPr lang="en-US" altLang="ko-KR" sz="28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 Diary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Git commit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2000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Diary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형태로 메모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Diary </a:t>
            </a:r>
            <a:r>
              <a:rPr lang="ko-KR" altLang="en-US" sz="2000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작성으로 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개발자의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발자취 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어필</a:t>
            </a: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Git commit</a:t>
            </a:r>
            <a:r>
              <a:rPr lang="ko-KR" altLang="en-US" sz="2000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이 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잔디 심기라면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Diary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작성은 잔디 </a:t>
            </a:r>
            <a:r>
              <a:rPr lang="ko-KR" altLang="en-US" sz="20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</a:t>
            </a:r>
            <a:r>
              <a:rPr lang="ko-KR" altLang="en-US" sz="2400" b="1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꽃</a:t>
            </a:r>
            <a:r>
              <a:rPr lang="ko-KR" altLang="en-US" sz="20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심기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spc="-150" dirty="0">
                <a:latin typeface="Futura Std Book" panose="020B0502020204020303" pitchFamily="34" charset="0"/>
              </a:rPr>
              <a:t> What is </a:t>
            </a:r>
            <a:r>
              <a:rPr lang="en-US" altLang="ko-KR" sz="3600" b="1" spc="-150" dirty="0" err="1">
                <a:latin typeface="Futura Std Book" panose="020B0502020204020303" pitchFamily="34" charset="0"/>
              </a:rPr>
              <a:t>Blogit</a:t>
            </a:r>
            <a:r>
              <a:rPr lang="en-US" altLang="ko-KR" sz="3600" b="1" spc="-150" dirty="0">
                <a:latin typeface="Futura Std Book" panose="020B0502020204020303" pitchFamily="34" charset="0"/>
              </a:rPr>
              <a:t>?</a:t>
            </a:r>
            <a:endParaRPr lang="ko-KR" altLang="en-US" sz="3600" b="1" spc="-150" dirty="0">
              <a:latin typeface="Futura Std Book" panose="020B0502020204020303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173B0C5-AB35-4BFC-8E22-69C8ACF2478A}"/>
              </a:ext>
            </a:extLst>
          </p:cNvPr>
          <p:cNvSpPr/>
          <p:nvPr/>
        </p:nvSpPr>
        <p:spPr>
          <a:xfrm>
            <a:off x="7069727" y="1608630"/>
            <a:ext cx="4394569" cy="4394569"/>
          </a:xfrm>
          <a:prstGeom prst="ellipse">
            <a:avLst/>
          </a:prstGeom>
          <a:noFill/>
          <a:ln w="76200">
            <a:solidFill>
              <a:srgbClr val="005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42A18-BCF9-4276-94DE-7E1A222D51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871" y="2294744"/>
            <a:ext cx="3008223" cy="262520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EFEB287-C370-4FE1-9528-BB9117E38A9E}"/>
              </a:ext>
            </a:extLst>
          </p:cNvPr>
          <p:cNvGrpSpPr/>
          <p:nvPr/>
        </p:nvGrpSpPr>
        <p:grpSpPr>
          <a:xfrm>
            <a:off x="8245201" y="4767550"/>
            <a:ext cx="2212949" cy="693944"/>
            <a:chOff x="3488025" y="2975168"/>
            <a:chExt cx="1925938" cy="60394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135FAF7-BA66-43A3-A1ED-BEF17244B289}"/>
                </a:ext>
              </a:extLst>
            </p:cNvPr>
            <p:cNvGrpSpPr/>
            <p:nvPr/>
          </p:nvGrpSpPr>
          <p:grpSpPr>
            <a:xfrm>
              <a:off x="4015225" y="2975168"/>
              <a:ext cx="871517" cy="287947"/>
              <a:chOff x="3711596" y="3521320"/>
              <a:chExt cx="997918" cy="32970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F8B8678-EB70-430A-8BF5-3AAC81AA14BA}"/>
                  </a:ext>
                </a:extLst>
              </p:cNvPr>
              <p:cNvSpPr/>
              <p:nvPr/>
            </p:nvSpPr>
            <p:spPr>
              <a:xfrm>
                <a:off x="4045700" y="3521320"/>
                <a:ext cx="329712" cy="32970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0051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49DD6AC-3E0F-41B9-B094-32E66B91C95F}"/>
                  </a:ext>
                </a:extLst>
              </p:cNvPr>
              <p:cNvCxnSpPr/>
              <p:nvPr/>
            </p:nvCxnSpPr>
            <p:spPr>
              <a:xfrm>
                <a:off x="3711596" y="3692770"/>
                <a:ext cx="334110" cy="0"/>
              </a:xfrm>
              <a:prstGeom prst="line">
                <a:avLst/>
              </a:prstGeom>
              <a:ln w="76200">
                <a:solidFill>
                  <a:srgbClr val="0051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6A1D5D1-9B13-4677-ABE0-30C1ED25F2D2}"/>
                  </a:ext>
                </a:extLst>
              </p:cNvPr>
              <p:cNvCxnSpPr/>
              <p:nvPr/>
            </p:nvCxnSpPr>
            <p:spPr>
              <a:xfrm>
                <a:off x="4375404" y="3692767"/>
                <a:ext cx="334110" cy="0"/>
              </a:xfrm>
              <a:prstGeom prst="line">
                <a:avLst/>
              </a:prstGeom>
              <a:ln w="76200">
                <a:solidFill>
                  <a:srgbClr val="0051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58178-4338-487D-A667-9C8621F811B6}"/>
                </a:ext>
              </a:extLst>
            </p:cNvPr>
            <p:cNvSpPr txBox="1"/>
            <p:nvPr/>
          </p:nvSpPr>
          <p:spPr>
            <a:xfrm>
              <a:off x="3488025" y="3230895"/>
              <a:ext cx="1925938" cy="3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>
                  <a:latin typeface="Bookman Old Style" panose="02050604050505020204" pitchFamily="18" charset="0"/>
                </a:rPr>
                <a:t>commit </a:t>
              </a:r>
              <a:endParaRPr lang="ko-KR" altLang="en-US" sz="2000" b="1" spc="-150" dirty="0">
                <a:latin typeface="Bookman Old Style" panose="02050604050505020204" pitchFamily="18" charset="0"/>
              </a:endParaRPr>
            </a:p>
          </p:txBody>
        </p:sp>
      </p:grpSp>
      <p:pic>
        <p:nvPicPr>
          <p:cNvPr id="1026" name="Picture 2" descr="Flower/New Horizons mechanics | Animal Crossing Wiki | Fando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011" y="1943078"/>
            <a:ext cx="748054" cy="74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lower/New Horizons mechanics | Animal Crossing Wiki | Fando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162" y="3461411"/>
            <a:ext cx="748054" cy="74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ower/New Horizons mechanics | Animal Crossing Wiki | Fando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141" y="3290615"/>
            <a:ext cx="748054" cy="74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lower/New Horizons mechanics | Animal Crossing Wiki | Fando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519" y="4647529"/>
            <a:ext cx="748054" cy="74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ower/New Horizons mechanics | Animal Crossing Wiki | Fando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564" y="4853172"/>
            <a:ext cx="748054" cy="74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5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9FC367-61EE-4945-AC8B-AEE13D76F0B5}"/>
              </a:ext>
            </a:extLst>
          </p:cNvPr>
          <p:cNvSpPr txBox="1"/>
          <p:nvPr/>
        </p:nvSpPr>
        <p:spPr>
          <a:xfrm>
            <a:off x="338667" y="1320802"/>
            <a:ext cx="11599333" cy="545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우리는 제공합니다</a:t>
            </a:r>
            <a:r>
              <a:rPr lang="en-US" altLang="ko-KR" sz="28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관리</a:t>
            </a:r>
            <a:endParaRPr lang="en-US" altLang="ko-KR" sz="2400" b="1" spc="-150" dirty="0">
              <a:solidFill>
                <a:srgbClr val="0051C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그룹원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 </a:t>
            </a:r>
            <a:r>
              <a:rPr lang="en-US" altLang="ko-KR" sz="2000" spc="-150" dirty="0">
                <a:latin typeface="Futura Md BT" panose="020B0602020204020303" pitchFamily="34" charset="0"/>
                <a:ea typeface="나눔바른고딕" panose="020B0603020101020101" pitchFamily="50" charset="-127"/>
              </a:rPr>
              <a:t>commit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인사이트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가능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개인별 최근 개발 참여 이력 확인 가능</a:t>
            </a:r>
            <a:r>
              <a:rPr lang="en-US" altLang="ko-KR" sz="20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spc="-150" dirty="0">
              <a:latin typeface="Futura Std Book" panose="020B05020202040203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spc="-150" dirty="0">
              <a:latin typeface="Futura Std Book" panose="020B0502020204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pc="-150" dirty="0">
              <a:latin typeface="Futura Std Book" panose="020B05020202040203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8A172A-AF6B-44C8-8FC8-9E0537E9C3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391" y="2714391"/>
            <a:ext cx="1519583" cy="14292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spc="-150" dirty="0">
                <a:latin typeface="Futura Std Book" panose="020B0502020204020303" pitchFamily="34" charset="0"/>
              </a:rPr>
              <a:t> What is </a:t>
            </a:r>
            <a:r>
              <a:rPr lang="en-US" altLang="ko-KR" sz="3600" b="1" spc="-150" dirty="0" err="1">
                <a:latin typeface="Futura Std Book" panose="020B0502020204020303" pitchFamily="34" charset="0"/>
              </a:rPr>
              <a:t>Blogit</a:t>
            </a:r>
            <a:r>
              <a:rPr lang="en-US" altLang="ko-KR" sz="3600" b="1" spc="-150" dirty="0">
                <a:latin typeface="Futura Std Book" panose="020B0502020204020303" pitchFamily="34" charset="0"/>
              </a:rPr>
              <a:t>?</a:t>
            </a:r>
            <a:endParaRPr lang="ko-KR" altLang="en-US" sz="3600" b="1" spc="-150" dirty="0">
              <a:latin typeface="Futura Std Book" panose="020B05020202040203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99ADAC-105F-4783-A259-4ABD9C02D2F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7" y="2727331"/>
            <a:ext cx="2440252" cy="215716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5A4F99C-FB66-4E89-BE49-7D4FD8BEEC32}"/>
              </a:ext>
            </a:extLst>
          </p:cNvPr>
          <p:cNvSpPr/>
          <p:nvPr/>
        </p:nvSpPr>
        <p:spPr>
          <a:xfrm>
            <a:off x="7069727" y="1608630"/>
            <a:ext cx="4394569" cy="4394569"/>
          </a:xfrm>
          <a:prstGeom prst="ellipse">
            <a:avLst/>
          </a:prstGeom>
          <a:noFill/>
          <a:ln w="76200">
            <a:solidFill>
              <a:srgbClr val="005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9FC367-61EE-4945-AC8B-AEE13D76F0B5}"/>
              </a:ext>
            </a:extLst>
          </p:cNvPr>
          <p:cNvSpPr txBox="1"/>
          <p:nvPr/>
        </p:nvSpPr>
        <p:spPr>
          <a:xfrm>
            <a:off x="338667" y="1320802"/>
            <a:ext cx="11599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sz="2800" b="1" spc="-150" dirty="0">
              <a:solidFill>
                <a:srgbClr val="0051C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spc="-150" dirty="0">
                <a:latin typeface="Futura Std Book" panose="020B0502020204020303" pitchFamily="34" charset="0"/>
              </a:rPr>
              <a:t> Development Environment </a:t>
            </a:r>
            <a:endParaRPr lang="ko-KR" altLang="en-US" sz="3600" b="1" spc="-150" dirty="0">
              <a:latin typeface="Futura Std Book" panose="020B0502020204020303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361548-CE8E-4A00-BC54-10F1C4D2B957}"/>
              </a:ext>
            </a:extLst>
          </p:cNvPr>
          <p:cNvGrpSpPr/>
          <p:nvPr/>
        </p:nvGrpSpPr>
        <p:grpSpPr>
          <a:xfrm>
            <a:off x="3402492" y="2230619"/>
            <a:ext cx="5387015" cy="4240017"/>
            <a:chOff x="6652840" y="2384113"/>
            <a:chExt cx="5254295" cy="4135556"/>
          </a:xfrm>
        </p:grpSpPr>
        <p:pic>
          <p:nvPicPr>
            <p:cNvPr id="1028" name="Picture 4" descr="Spring-boot : MyBatis를 이용하여 MySQL 연동하기">
              <a:extLst>
                <a:ext uri="{FF2B5EF4-FFF2-40B4-BE49-F238E27FC236}">
                  <a16:creationId xmlns:a16="http://schemas.microsoft.com/office/drawing/2014/main" id="{AC0BC08D-8AF2-4E80-85BE-37AFE85E3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583" y="4154491"/>
              <a:ext cx="3572776" cy="2365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초보를 위한 도커 안내서 - 도커란 무엇인가?">
              <a:extLst>
                <a:ext uri="{FF2B5EF4-FFF2-40B4-BE49-F238E27FC236}">
                  <a16:creationId xmlns:a16="http://schemas.microsoft.com/office/drawing/2014/main" id="{D1D4D86B-CA0F-42AE-97F4-3E87D5489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0729" y="4052319"/>
              <a:ext cx="1440003" cy="1284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ncelling request with axios in Vue.js | by Nikita Lebedev | Medium">
              <a:extLst>
                <a:ext uri="{FF2B5EF4-FFF2-40B4-BE49-F238E27FC236}">
                  <a16:creationId xmlns:a16="http://schemas.microsoft.com/office/drawing/2014/main" id="{CB89CF21-B624-464D-87A5-CAA6A4ED9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262" y="2384113"/>
              <a:ext cx="3393291" cy="105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EFFDCA2-11AC-4D1A-8EF2-8DA31E4C3D68}"/>
                </a:ext>
              </a:extLst>
            </p:cNvPr>
            <p:cNvCxnSpPr/>
            <p:nvPr/>
          </p:nvCxnSpPr>
          <p:spPr>
            <a:xfrm>
              <a:off x="6652840" y="3934794"/>
              <a:ext cx="5046133" cy="0"/>
            </a:xfrm>
            <a:prstGeom prst="line">
              <a:avLst/>
            </a:prstGeom>
            <a:ln w="57150">
              <a:solidFill>
                <a:srgbClr val="0051C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EAD3B-64D3-499F-8F44-1F7F81371CAC}"/>
                </a:ext>
              </a:extLst>
            </p:cNvPr>
            <p:cNvSpPr txBox="1"/>
            <p:nvPr/>
          </p:nvSpPr>
          <p:spPr>
            <a:xfrm>
              <a:off x="10662102" y="3462115"/>
              <a:ext cx="1191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/>
                <a:t>F</a:t>
              </a:r>
              <a:r>
                <a:rPr lang="en-US" altLang="ko-KR" spc="-150" dirty="0">
                  <a:latin typeface="Futura Md BT" panose="020B0602020204020303" pitchFamily="34" charset="0"/>
                </a:rPr>
                <a:t>rontend</a:t>
              </a:r>
              <a:endParaRPr lang="ko-KR" altLang="en-US" spc="-1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A3897B-158F-4E4F-99AE-D0FE18FB2CB8}"/>
                </a:ext>
              </a:extLst>
            </p:cNvPr>
            <p:cNvSpPr txBox="1"/>
            <p:nvPr/>
          </p:nvSpPr>
          <p:spPr>
            <a:xfrm>
              <a:off x="10715903" y="4078063"/>
              <a:ext cx="1191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latin typeface="Futura Md BT" panose="020B0602020204020303" pitchFamily="34" charset="0"/>
                </a:rPr>
                <a:t>Backend</a:t>
              </a:r>
              <a:endParaRPr lang="ko-KR" altLang="en-US" spc="-15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4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9FC367-61EE-4945-AC8B-AEE13D76F0B5}"/>
              </a:ext>
            </a:extLst>
          </p:cNvPr>
          <p:cNvSpPr txBox="1"/>
          <p:nvPr/>
        </p:nvSpPr>
        <p:spPr>
          <a:xfrm>
            <a:off x="338667" y="1320802"/>
            <a:ext cx="11599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8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b="1" spc="-150" dirty="0">
                <a:solidFill>
                  <a:srgbClr val="0051C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</a:t>
            </a:r>
          </a:p>
          <a:p>
            <a:pPr lvl="1">
              <a:lnSpc>
                <a:spcPct val="150000"/>
              </a:lnSpc>
            </a:pPr>
            <a:endParaRPr lang="en-US" altLang="ko-KR" sz="20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spc="-150" dirty="0">
                <a:latin typeface="Futura Std Book" panose="020B0502020204020303" pitchFamily="34" charset="0"/>
              </a:rPr>
              <a:t> Git API</a:t>
            </a:r>
            <a:endParaRPr lang="ko-KR" altLang="en-US" sz="3600" b="1" spc="-150" dirty="0">
              <a:latin typeface="Futura Std Book" panose="020B0502020204020303" pitchFamily="34" charset="0"/>
            </a:endParaRPr>
          </a:p>
        </p:txBody>
      </p:sp>
      <p:pic>
        <p:nvPicPr>
          <p:cNvPr id="11" name="Picture 8" descr="Github repo 올바르게 가져오기..">
            <a:extLst>
              <a:ext uri="{FF2B5EF4-FFF2-40B4-BE49-F238E27FC236}">
                <a16:creationId xmlns:a16="http://schemas.microsoft.com/office/drawing/2014/main" id="{9B6F41E6-F392-4213-99EB-01574E2B6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r="12819"/>
          <a:stretch/>
        </p:blipFill>
        <p:spPr bwMode="auto">
          <a:xfrm>
            <a:off x="9595258" y="4337470"/>
            <a:ext cx="2382252" cy="159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294F90-0537-486A-97D0-0F5B83D5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17" y="1399282"/>
            <a:ext cx="2695629" cy="269562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59B111-8472-4C2C-AFF0-D9BF01797439}"/>
              </a:ext>
            </a:extLst>
          </p:cNvPr>
          <p:cNvGrpSpPr/>
          <p:nvPr/>
        </p:nvGrpSpPr>
        <p:grpSpPr>
          <a:xfrm rot="12299847">
            <a:off x="6824816" y="4311576"/>
            <a:ext cx="2985368" cy="554634"/>
            <a:chOff x="4705616" y="437728"/>
            <a:chExt cx="5186902" cy="769136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93C8ADB-EC13-4CCA-B7AD-723C84FB7F3E}"/>
                </a:ext>
              </a:extLst>
            </p:cNvPr>
            <p:cNvCxnSpPr/>
            <p:nvPr/>
          </p:nvCxnSpPr>
          <p:spPr>
            <a:xfrm flipV="1">
              <a:off x="5277493" y="437728"/>
              <a:ext cx="4615025" cy="12083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340784-B56D-4F57-9A56-9BF38BAA7060}"/>
                </a:ext>
              </a:extLst>
            </p:cNvPr>
            <p:cNvSpPr txBox="1"/>
            <p:nvPr/>
          </p:nvSpPr>
          <p:spPr>
            <a:xfrm rot="10807852">
              <a:off x="4705616" y="737376"/>
              <a:ext cx="4826047" cy="469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3. </a:t>
              </a:r>
              <a:r>
                <a:rPr lang="ko-KR" altLang="en-US" sz="1600" b="1" dirty="0"/>
                <a:t>사용자 </a:t>
              </a:r>
              <a:r>
                <a:rPr lang="en-US" altLang="ko-KR" sz="1600" b="1" dirty="0"/>
                <a:t>GitHub </a:t>
              </a:r>
              <a:r>
                <a:rPr lang="ko-KR" altLang="en-US" sz="1600" b="1" dirty="0"/>
                <a:t>정보 제공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DE736D-5A57-4F7D-94C5-3710C214F9AB}"/>
              </a:ext>
            </a:extLst>
          </p:cNvPr>
          <p:cNvGrpSpPr/>
          <p:nvPr/>
        </p:nvGrpSpPr>
        <p:grpSpPr>
          <a:xfrm rot="12314642">
            <a:off x="7535972" y="2893642"/>
            <a:ext cx="2779617" cy="956608"/>
            <a:chOff x="4643210" y="2615140"/>
            <a:chExt cx="4814267" cy="1326568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B5B903A-4372-415B-A820-CA1537354F75}"/>
                </a:ext>
              </a:extLst>
            </p:cNvPr>
            <p:cNvCxnSpPr/>
            <p:nvPr/>
          </p:nvCxnSpPr>
          <p:spPr>
            <a:xfrm flipH="1">
              <a:off x="4842452" y="2615140"/>
              <a:ext cx="4615025" cy="0"/>
            </a:xfrm>
            <a:prstGeom prst="straightConnector1">
              <a:avLst/>
            </a:prstGeom>
            <a:ln w="38100">
              <a:prstDash val="soli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4DADED-025B-4494-9D7A-2E729CAFCE36}"/>
                </a:ext>
              </a:extLst>
            </p:cNvPr>
            <p:cNvSpPr txBox="1"/>
            <p:nvPr/>
          </p:nvSpPr>
          <p:spPr>
            <a:xfrm rot="10850652">
              <a:off x="4643210" y="3130776"/>
              <a:ext cx="4519319" cy="810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2. </a:t>
              </a:r>
              <a:r>
                <a:rPr lang="en-US" altLang="ko-KR" sz="1600" b="1" dirty="0" err="1"/>
                <a:t>AccessToken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기반 사용자 </a:t>
              </a:r>
              <a:r>
                <a:rPr lang="en-US" altLang="ko-KR" sz="1600" b="1" dirty="0"/>
                <a:t>GitHub </a:t>
              </a:r>
              <a:r>
                <a:rPr lang="ko-KR" altLang="en-US" sz="1600" b="1" dirty="0"/>
                <a:t>정보 요청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92653D6-1A54-4D01-9CD2-0995473B0060}"/>
              </a:ext>
            </a:extLst>
          </p:cNvPr>
          <p:cNvGrpSpPr/>
          <p:nvPr/>
        </p:nvGrpSpPr>
        <p:grpSpPr>
          <a:xfrm>
            <a:off x="566151" y="4543141"/>
            <a:ext cx="1532535" cy="1645917"/>
            <a:chOff x="1245403" y="2253564"/>
            <a:chExt cx="1487911" cy="20679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529F-68F0-402C-892A-C810E1321921}"/>
                </a:ext>
              </a:extLst>
            </p:cNvPr>
            <p:cNvSpPr txBox="1"/>
            <p:nvPr/>
          </p:nvSpPr>
          <p:spPr>
            <a:xfrm>
              <a:off x="1329049" y="3741475"/>
              <a:ext cx="1320619" cy="58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150" dirty="0"/>
                <a:t>CLIENT</a:t>
              </a:r>
              <a:endParaRPr lang="ko-KR" altLang="en-US" b="1" spc="-150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326325D-E9E0-4415-B577-B05078F53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403" y="2253564"/>
              <a:ext cx="1487911" cy="148791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A8ADD4-B931-4C91-BDC8-05BBEA67180A}"/>
              </a:ext>
            </a:extLst>
          </p:cNvPr>
          <p:cNvGrpSpPr/>
          <p:nvPr/>
        </p:nvGrpSpPr>
        <p:grpSpPr>
          <a:xfrm rot="19832414">
            <a:off x="1673568" y="2868682"/>
            <a:ext cx="2758591" cy="941960"/>
            <a:chOff x="3412612" y="3099129"/>
            <a:chExt cx="4896984" cy="2825369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4A59CD7-FA34-4905-951D-3D0DB636A21F}"/>
                </a:ext>
              </a:extLst>
            </p:cNvPr>
            <p:cNvCxnSpPr/>
            <p:nvPr/>
          </p:nvCxnSpPr>
          <p:spPr>
            <a:xfrm flipV="1">
              <a:off x="3694570" y="5912415"/>
              <a:ext cx="4615026" cy="120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2E169A-2FF2-4CB5-994D-D14430B8EB26}"/>
                </a:ext>
              </a:extLst>
            </p:cNvPr>
            <p:cNvSpPr txBox="1"/>
            <p:nvPr/>
          </p:nvSpPr>
          <p:spPr>
            <a:xfrm rot="83266">
              <a:off x="3412612" y="3099129"/>
              <a:ext cx="4668617" cy="1754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1. </a:t>
              </a:r>
              <a:r>
                <a:rPr lang="en-US" altLang="ko-KR" sz="1600" b="1" dirty="0" err="1"/>
                <a:t>AccessToken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인증 요청 </a:t>
              </a:r>
              <a:r>
                <a:rPr lang="en-US" altLang="ko-KR" sz="1600" b="1" dirty="0"/>
                <a:t>(OAuth2.0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Token)</a:t>
              </a:r>
              <a:endParaRPr lang="ko-KR" altLang="en-US" sz="16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DCDBEC-1BC8-44B6-819B-6BCB7D9184C4}"/>
              </a:ext>
            </a:extLst>
          </p:cNvPr>
          <p:cNvGrpSpPr/>
          <p:nvPr/>
        </p:nvGrpSpPr>
        <p:grpSpPr>
          <a:xfrm rot="19827583">
            <a:off x="2094568" y="4118566"/>
            <a:ext cx="3106242" cy="874107"/>
            <a:chOff x="3141521" y="4228389"/>
            <a:chExt cx="5164861" cy="1212162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1BE2089-62FF-4BC5-A517-4FF2555DAD7A}"/>
                </a:ext>
              </a:extLst>
            </p:cNvPr>
            <p:cNvCxnSpPr/>
            <p:nvPr/>
          </p:nvCxnSpPr>
          <p:spPr>
            <a:xfrm flipH="1">
              <a:off x="3671229" y="5440551"/>
              <a:ext cx="4615025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F80C2-2AF3-4F25-9A58-5ECE35BF91DD}"/>
                </a:ext>
              </a:extLst>
            </p:cNvPr>
            <p:cNvSpPr txBox="1"/>
            <p:nvPr/>
          </p:nvSpPr>
          <p:spPr>
            <a:xfrm>
              <a:off x="3141521" y="4228389"/>
              <a:ext cx="5164861" cy="810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4. </a:t>
              </a:r>
              <a:r>
                <a:rPr lang="ko-KR" altLang="en-US" sz="1600" b="1" dirty="0"/>
                <a:t>인증 여부 송신 및 </a:t>
              </a:r>
              <a:r>
                <a:rPr lang="en-US" altLang="ko-KR" sz="1600" b="1" dirty="0"/>
                <a:t>Token </a:t>
              </a:r>
              <a:r>
                <a:rPr lang="ko-KR" altLang="en-US" sz="1600" b="1" dirty="0"/>
                <a:t>정보 저장 및 서비스 제공</a:t>
              </a: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0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dirty="0">
                <a:latin typeface="Futura Std Book" panose="020B0502020204020303" pitchFamily="34" charset="0"/>
              </a:rPr>
              <a:t>Access Token </a:t>
            </a:r>
            <a:r>
              <a:rPr lang="ko-KR" altLang="en-US" sz="36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42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0F7416-9AB8-47E3-A41D-42CE15B049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7"/>
          <a:stretch/>
        </p:blipFill>
        <p:spPr>
          <a:xfrm>
            <a:off x="1197540" y="549000"/>
            <a:ext cx="9796921" cy="57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B87C6-2C8A-42F3-9539-1D33FDEE1A63}"/>
              </a:ext>
            </a:extLst>
          </p:cNvPr>
          <p:cNvSpPr txBox="1"/>
          <p:nvPr/>
        </p:nvSpPr>
        <p:spPr>
          <a:xfrm>
            <a:off x="4588216" y="5323840"/>
            <a:ext cx="308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https://github.com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091"/>
          <a:stretch/>
        </p:blipFill>
        <p:spPr>
          <a:xfrm>
            <a:off x="1185434" y="549000"/>
            <a:ext cx="9821132" cy="57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3825" y="5323840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아이디와 비밀번호로 로그인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23" y="3332403"/>
            <a:ext cx="315037" cy="315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42" y="549000"/>
            <a:ext cx="9822516" cy="576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9255" y="5323840"/>
            <a:ext cx="36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프로필 클릭 후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Settings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23" y="3799763"/>
            <a:ext cx="315037" cy="3150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Futura Md BT" panose="020B0602020204020303" pitchFamily="34" charset="0"/>
              </a:rPr>
              <a:t>Web Page </a:t>
            </a:r>
            <a:r>
              <a:rPr lang="ko-KR" altLang="en-US" sz="3600" b="1" dirty="0" smtClean="0">
                <a:latin typeface="나눔바른고딕"/>
              </a:rPr>
              <a:t>구성</a:t>
            </a:r>
            <a:endParaRPr lang="ko-KR" altLang="en-US" sz="3600" b="1" dirty="0">
              <a:latin typeface="나눔바른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29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062"/>
          <a:stretch/>
        </p:blipFill>
        <p:spPr>
          <a:xfrm>
            <a:off x="1183960" y="549000"/>
            <a:ext cx="9824080" cy="57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1376" y="5323840"/>
            <a:ext cx="286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Developer settings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43" y="5618403"/>
            <a:ext cx="315037" cy="3150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42" y="549000"/>
            <a:ext cx="9822516" cy="576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6497" y="5323840"/>
            <a:ext cx="619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Personal access tokens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후 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 new token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03" y="2463865"/>
            <a:ext cx="315037" cy="3150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63" y="1940483"/>
            <a:ext cx="315037" cy="3150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341"/>
          <a:stretch/>
        </p:blipFill>
        <p:spPr>
          <a:xfrm>
            <a:off x="1198228" y="549000"/>
            <a:ext cx="9795545" cy="57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1855" y="5323840"/>
            <a:ext cx="358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6. repo Scopes</a:t>
            </a:r>
            <a:r>
              <a:rPr lang="ko-KR" altLang="en-US" b="1" dirty="0">
                <a:solidFill>
                  <a:srgbClr val="FF0000"/>
                </a:solidFill>
              </a:rPr>
              <a:t>을 선택하고 생성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23" y="3748963"/>
            <a:ext cx="315037" cy="315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dirty="0">
                <a:latin typeface="Futura Std Book" panose="020B0502020204020303" pitchFamily="34" charset="0"/>
              </a:rPr>
              <a:t>API </a:t>
            </a:r>
            <a:r>
              <a:rPr lang="ko-KR" altLang="en-US" sz="36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예시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4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33" y="549000"/>
            <a:ext cx="9909333" cy="57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F64130-1F88-4B36-8DC3-DD0C0BDA2ED9}"/>
              </a:ext>
            </a:extLst>
          </p:cNvPr>
          <p:cNvSpPr txBox="1"/>
          <p:nvPr/>
        </p:nvSpPr>
        <p:spPr>
          <a:xfrm>
            <a:off x="6095999" y="4409441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Repository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 조회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33" y="549000"/>
            <a:ext cx="9909333" cy="57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91EDB-508E-40E5-85FA-61400E1407D9}"/>
              </a:ext>
            </a:extLst>
          </p:cNvPr>
          <p:cNvSpPr txBox="1"/>
          <p:nvPr/>
        </p:nvSpPr>
        <p:spPr>
          <a:xfrm>
            <a:off x="6095999" y="4409441"/>
            <a:ext cx="193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Commit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 조회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33" y="549000"/>
            <a:ext cx="9909333" cy="57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5991-6A91-4AE5-B261-EF91654DF50A}"/>
              </a:ext>
            </a:extLst>
          </p:cNvPr>
          <p:cNvSpPr txBox="1"/>
          <p:nvPr/>
        </p:nvSpPr>
        <p:spPr>
          <a:xfrm>
            <a:off x="6095999" y="4409441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 별 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Commit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 조회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0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177A7C-5E43-4098-9A8E-F257593EED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1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-150" dirty="0" err="1">
                <a:latin typeface="Futura Std Book" panose="020B0502020204020303" pitchFamily="34" charset="0"/>
              </a:rPr>
              <a:t>QnA</a:t>
            </a:r>
            <a:endParaRPr lang="en-US" altLang="ko-KR" sz="3600" b="1" spc="-150" dirty="0">
              <a:latin typeface="Futura Std Book" panose="020B0502020204020303" pitchFamily="34" charset="0"/>
            </a:endParaRPr>
          </a:p>
          <a:p>
            <a:pPr algn="ctr"/>
            <a:r>
              <a:rPr lang="en-US" altLang="ko-KR" sz="3600" b="1" spc="-150" dirty="0">
                <a:latin typeface="Futura Std Book" panose="020B0502020204020303" pitchFamily="34" charset="0"/>
              </a:rPr>
              <a:t>Thank You.</a:t>
            </a:r>
            <a:endParaRPr lang="ko-KR" altLang="en-US" sz="3600" b="1" spc="-150" dirty="0">
              <a:latin typeface="Futura Std Book" panose="020B05020202040203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773" y="6307032"/>
            <a:ext cx="466160" cy="46616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32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414"/>
            <a:ext cx="12192000" cy="64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8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00"/>
            <a:ext cx="12192000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00"/>
            <a:ext cx="12192000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8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00"/>
            <a:ext cx="12192000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00"/>
            <a:ext cx="12192000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8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00"/>
            <a:ext cx="12192000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00"/>
            <a:ext cx="12192000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8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424</Words>
  <Application>Microsoft Office PowerPoint</Application>
  <PresentationFormat>와이드스크린</PresentationFormat>
  <Paragraphs>81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Futura Std Book</vt:lpstr>
      <vt:lpstr>나눔바른고딕</vt:lpstr>
      <vt:lpstr>맑은 고딕</vt:lpstr>
      <vt:lpstr>Arial</vt:lpstr>
      <vt:lpstr>Bookman Old Style</vt:lpstr>
      <vt:lpstr>Futura Md BT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 창경</dc:creator>
  <cp:lastModifiedBy>multicampus</cp:lastModifiedBy>
  <cp:revision>17</cp:revision>
  <dcterms:created xsi:type="dcterms:W3CDTF">2020-07-30T18:40:34Z</dcterms:created>
  <dcterms:modified xsi:type="dcterms:W3CDTF">2020-07-31T04:54:56Z</dcterms:modified>
</cp:coreProperties>
</file>